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67" r:id="rId4"/>
    <p:sldId id="26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15B2F-856C-4949-BBB9-36507ECBB991}" type="datetimeFigureOut">
              <a:rPr lang="ru-RU" smtClean="0"/>
              <a:t>10.01.2025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8FC-3C25-4D21-8801-EE32FB9A9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158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15B2F-856C-4949-BBB9-36507ECBB991}" type="datetimeFigureOut">
              <a:rPr lang="ru-RU" smtClean="0"/>
              <a:t>10.01.2025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8FC-3C25-4D21-8801-EE32FB9A9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55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15B2F-856C-4949-BBB9-36507ECBB991}" type="datetimeFigureOut">
              <a:rPr lang="ru-RU" smtClean="0"/>
              <a:t>10.01.2025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8FC-3C25-4D21-8801-EE32FB9A9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87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15B2F-856C-4949-BBB9-36507ECBB991}" type="datetimeFigureOut">
              <a:rPr lang="ru-RU" smtClean="0"/>
              <a:t>10.01.2025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8FC-3C25-4D21-8801-EE32FB9A9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218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15B2F-856C-4949-BBB9-36507ECBB991}" type="datetimeFigureOut">
              <a:rPr lang="ru-RU" smtClean="0"/>
              <a:t>10.01.2025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8FC-3C25-4D21-8801-EE32FB9A9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40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15B2F-856C-4949-BBB9-36507ECBB991}" type="datetimeFigureOut">
              <a:rPr lang="ru-RU" smtClean="0"/>
              <a:t>10.01.2025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8FC-3C25-4D21-8801-EE32FB9A9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940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15B2F-856C-4949-BBB9-36507ECBB991}" type="datetimeFigureOut">
              <a:rPr lang="ru-RU" smtClean="0"/>
              <a:t>10.01.2025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8FC-3C25-4D21-8801-EE32FB9A9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836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15B2F-856C-4949-BBB9-36507ECBB991}" type="datetimeFigureOut">
              <a:rPr lang="ru-RU" smtClean="0"/>
              <a:t>10.01.2025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8FC-3C25-4D21-8801-EE32FB9A9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225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15B2F-856C-4949-BBB9-36507ECBB991}" type="datetimeFigureOut">
              <a:rPr lang="ru-RU" smtClean="0"/>
              <a:t>10.01.2025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8FC-3C25-4D21-8801-EE32FB9A9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248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15B2F-856C-4949-BBB9-36507ECBB991}" type="datetimeFigureOut">
              <a:rPr lang="ru-RU" smtClean="0"/>
              <a:t>10.01.2025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8FC-3C25-4D21-8801-EE32FB9A9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083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15B2F-856C-4949-BBB9-36507ECBB991}" type="datetimeFigureOut">
              <a:rPr lang="ru-RU" smtClean="0"/>
              <a:t>10.01.2025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8FC-3C25-4D21-8801-EE32FB9A9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42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15B2F-856C-4949-BBB9-36507ECBB991}" type="datetimeFigureOut">
              <a:rPr lang="ru-RU" smtClean="0"/>
              <a:t>10.01.2025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C58FC-3C25-4D21-8801-EE32FB9A9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691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______Microsoft_PowerPoint1.sld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package" Target="../embeddings/______Microsoft_PowerPoint2.sld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556792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- класс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3284984"/>
            <a:ext cx="6400800" cy="17526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«Основные  приемы формирования функциональной грамотности </a:t>
            </a: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обучающихся с интеллектуальными нарушениями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образовательном процессе»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48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Group 6"/>
          <p:cNvGrpSpPr>
            <a:grpSpLocks noChangeAspect="1"/>
          </p:cNvGrpSpPr>
          <p:nvPr/>
        </p:nvGrpSpPr>
        <p:grpSpPr bwMode="auto">
          <a:xfrm>
            <a:off x="250825" y="34925"/>
            <a:ext cx="9143999" cy="6490419"/>
            <a:chOff x="158" y="22"/>
            <a:chExt cx="5760" cy="4043"/>
          </a:xfrm>
        </p:grpSpPr>
        <p:sp>
          <p:nvSpPr>
            <p:cNvPr id="7" name="AutoShape 5"/>
            <p:cNvSpPr>
              <a:spLocks noChangeAspect="1" noChangeArrowheads="1" noTextEdit="1"/>
            </p:cNvSpPr>
            <p:nvPr/>
          </p:nvSpPr>
          <p:spPr bwMode="auto">
            <a:xfrm>
              <a:off x="249" y="22"/>
              <a:ext cx="5669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164"/>
              <a:ext cx="5422" cy="3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" y="2360"/>
              <a:ext cx="284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" y="2360"/>
              <a:ext cx="284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0319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2818656" cy="580926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4175491"/>
              </p:ext>
            </p:extLst>
          </p:nvPr>
        </p:nvGraphicFramePr>
        <p:xfrm>
          <a:off x="0" y="228600"/>
          <a:ext cx="9144000" cy="6224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Слайд" r:id="rId4" imgW="6094639" imgH="3427618" progId="PowerPoint.Slide.12">
                  <p:embed/>
                </p:oleObj>
              </mc:Choice>
              <mc:Fallback>
                <p:oleObj name="Слайд" r:id="rId4" imgW="6094639" imgH="3427618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28600"/>
                        <a:ext cx="9144000" cy="62247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670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3754760" cy="7969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7625736"/>
              </p:ext>
            </p:extLst>
          </p:nvPr>
        </p:nvGraphicFramePr>
        <p:xfrm>
          <a:off x="107504" y="228600"/>
          <a:ext cx="8856984" cy="62967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Слайд" r:id="rId4" imgW="5410155" imgH="3041804" progId="PowerPoint.Slide.12">
                  <p:embed/>
                </p:oleObj>
              </mc:Choice>
              <mc:Fallback>
                <p:oleObj name="Слайд" r:id="rId4" imgW="5410155" imgH="3041804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228600"/>
                        <a:ext cx="8856984" cy="62967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071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18</Words>
  <Application>Microsoft Office PowerPoint</Application>
  <PresentationFormat>Экран (4:3)</PresentationFormat>
  <Paragraphs>2</Paragraphs>
  <Slides>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6" baseType="lpstr">
      <vt:lpstr>Тема Office</vt:lpstr>
      <vt:lpstr>Слайд</vt:lpstr>
      <vt:lpstr>Мастер - класс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2024-10-31T09:01:12Z</dcterms:created>
  <dcterms:modified xsi:type="dcterms:W3CDTF">2025-01-10T07:39:54Z</dcterms:modified>
</cp:coreProperties>
</file>