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400E9-DC0E-415A-96E5-57CF24979200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IIecgx7Dtw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4536504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ВЕСНА, </a:t>
            </a:r>
            <a:br>
              <a:rPr lang="ru-RU" sz="6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6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СОЛНЦЕ, </a:t>
            </a:r>
            <a:br>
              <a:rPr lang="ru-RU" sz="6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6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ПАСХА</a:t>
            </a:r>
            <a:endParaRPr lang="ru-RU" sz="6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105400"/>
            <a:ext cx="6400800" cy="1752600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Федоренко Валентина Алексеевна,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социальный педагог МКОУ СОШ №3 п. </a:t>
            </a:r>
            <a:r>
              <a:rPr lang="ru-RU" sz="1800" smtClean="0">
                <a:solidFill>
                  <a:schemeClr val="tx1"/>
                </a:solidFill>
              </a:rPr>
              <a:t>Михайловка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ПАСХА –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христианский праздник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844824"/>
            <a:ext cx="341182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3469346" cy="421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ПАСХА –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христианский праздник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409" y="1600200"/>
            <a:ext cx="394918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85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9732" y="4149080"/>
            <a:ext cx="5194920" cy="204909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Нет, не птица, но летает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 она порхает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цветочке посидит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раскраской всех манит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Вся такая лапочка,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Маленькая …..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006054"/>
            <a:ext cx="33843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приходит с ласкою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 своею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сказкою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Волшебной палочкой взмахнет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лесу подснежник расцветет!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2069314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весь мир обогреваешь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усталости не знаешь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Улыбаешься в оконце, и зовут тебя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все…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47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«Бабочки»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t="3300" r="3017" b="12378"/>
          <a:stretch/>
        </p:blipFill>
        <p:spPr bwMode="auto">
          <a:xfrm>
            <a:off x="107504" y="1268760"/>
            <a:ext cx="4536504" cy="305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https://mobimg.b-cdn.net/v3/fetch/11/1196c4cb8a05dbd56f3553bdd7fdabfb.jpeg?w=1470&amp;r=0.562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1" r="10282"/>
          <a:stretch/>
        </p:blipFill>
        <p:spPr bwMode="auto">
          <a:xfrm>
            <a:off x="5148064" y="3717032"/>
            <a:ext cx="3754660" cy="292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Игра МАЛЫШИ - Щенок и бабоч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2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цыпленка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91" r="25780"/>
          <a:stretch/>
        </p:blipFill>
        <p:spPr bwMode="auto">
          <a:xfrm>
            <a:off x="3361404" y="2186544"/>
            <a:ext cx="2698550" cy="264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9" r="52792" b="17738"/>
          <a:stretch/>
        </p:blipFill>
        <p:spPr bwMode="auto">
          <a:xfrm rot="718643">
            <a:off x="161158" y="1317541"/>
            <a:ext cx="2856106" cy="2898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8715">
            <a:off x="6059954" y="3933056"/>
            <a:ext cx="2179472" cy="250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s://i.pinimg.com/originals/2a/b5/35/2ab535877e678e6aec6eecf9f1261996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8902">
            <a:off x="395536" y="4245350"/>
            <a:ext cx="3806081" cy="2192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24-ok.ru/images/lots/2019_lots/12/03/10/16/284384/dc35d252bc63101258eaaf5b307951a8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3215">
            <a:off x="6786028" y="1439670"/>
            <a:ext cx="2411760" cy="2382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011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ТАНЕЦ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маленьких утят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youtu.be/IIecgx7Dtws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942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6768752" cy="479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34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праздника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0" t="14439" r="4619" b="12604"/>
          <a:stretch/>
        </p:blipFill>
        <p:spPr bwMode="auto">
          <a:xfrm>
            <a:off x="755576" y="1340768"/>
            <a:ext cx="1856509" cy="220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0" t="14439" r="4619" b="12604"/>
          <a:stretch/>
        </p:blipFill>
        <p:spPr bwMode="auto">
          <a:xfrm>
            <a:off x="3560377" y="4215439"/>
            <a:ext cx="1856470" cy="22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0" t="14439" r="4619" b="12604"/>
          <a:stretch/>
        </p:blipFill>
        <p:spPr bwMode="auto">
          <a:xfrm>
            <a:off x="1703868" y="2924944"/>
            <a:ext cx="1856509" cy="220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0" t="14439" r="4619" b="12604"/>
          <a:stretch/>
        </p:blipFill>
        <p:spPr bwMode="auto">
          <a:xfrm>
            <a:off x="6156176" y="1196752"/>
            <a:ext cx="1856509" cy="220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0" t="14439" r="4619" b="12604"/>
          <a:stretch/>
        </p:blipFill>
        <p:spPr bwMode="auto">
          <a:xfrm>
            <a:off x="5508104" y="3140968"/>
            <a:ext cx="1856509" cy="220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90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92</Words>
  <Application>Microsoft Office PowerPoint</Application>
  <PresentationFormat>Экран (4:3)</PresentationFormat>
  <Paragraphs>26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ВЕСНА,  СОЛНЦЕ,  ПАСХА</vt:lpstr>
      <vt:lpstr>ПАСХА –  христианский праздник</vt:lpstr>
      <vt:lpstr>ПАСХА – христианский праздник </vt:lpstr>
      <vt:lpstr>ЗАГАДКИ</vt:lpstr>
      <vt:lpstr>ИГРА «Бабочки»</vt:lpstr>
      <vt:lpstr>СКАЗКА  про цыпленка</vt:lpstr>
      <vt:lpstr>ТАНЕЦ  маленьких утят</vt:lpstr>
      <vt:lpstr>ПАЗЛЫ</vt:lpstr>
      <vt:lpstr>Символ праздника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sbelova</dc:creator>
  <cp:lastModifiedBy>компико</cp:lastModifiedBy>
  <cp:revision>17</cp:revision>
  <dcterms:created xsi:type="dcterms:W3CDTF">2013-07-31T06:33:08Z</dcterms:created>
  <dcterms:modified xsi:type="dcterms:W3CDTF">2024-12-05T08:07:00Z</dcterms:modified>
</cp:coreProperties>
</file>